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71" r:id="rId9"/>
    <p:sldId id="272" r:id="rId10"/>
    <p:sldId id="263" r:id="rId11"/>
    <p:sldId id="265" r:id="rId12"/>
    <p:sldId id="273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595" autoAdjust="0"/>
  </p:normalViewPr>
  <p:slideViewPr>
    <p:cSldViewPr snapToGrid="0" snapToObjects="1">
      <p:cViewPr varScale="1">
        <p:scale>
          <a:sx n="82" d="100"/>
          <a:sy n="82" d="100"/>
        </p:scale>
        <p:origin x="-18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9x-Za1z-6aeKTj7YSVmUk46FMWfDC6pfNhXLJWDaHRI/edit?usp=sharing" TargetMode="External"/><Relationship Id="rId3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0B-jsy9puR6W-eVNnS3Z1WENqalU/edit?usp=sharing" TargetMode="External"/><Relationship Id="rId3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-k6.thinkcentral.com/ePC/start.do" TargetMode="External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modo.com" TargetMode="External"/><Relationship Id="rId3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s.hmhpub.com/writesource/login;jsessionid=F3A85D5582C2D6027326C7DBF31C88F4.node2" TargetMode="External"/><Relationship Id="rId3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our classroom.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Mrs. Hamill </a:t>
            </a:r>
            <a:r>
              <a:rPr lang="en-US" sz="3600" dirty="0" smtClean="0">
                <a:latin typeface="Papyrus"/>
                <a:cs typeface="Papyrus"/>
              </a:rPr>
              <a:t>and </a:t>
            </a:r>
            <a:r>
              <a:rPr lang="en-US" sz="3600" dirty="0" smtClean="0">
                <a:latin typeface="Papyrus"/>
                <a:cs typeface="Papyrus"/>
              </a:rPr>
              <a:t>Mrs</a:t>
            </a:r>
            <a:r>
              <a:rPr lang="en-US" sz="3600" dirty="0" smtClean="0">
                <a:latin typeface="Papyrus"/>
                <a:cs typeface="Papyrus"/>
              </a:rPr>
              <a:t>. </a:t>
            </a:r>
            <a:r>
              <a:rPr lang="en-US" sz="3600" dirty="0" smtClean="0">
                <a:latin typeface="Papyrus"/>
                <a:cs typeface="Papyrus"/>
              </a:rPr>
              <a:t>Moser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2744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Remind 101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If you have not already signed up please text the following numbers and join both classes.</a:t>
            </a:r>
          </a:p>
          <a:p>
            <a:r>
              <a:rPr lang="en-US" sz="2800" dirty="0" smtClean="0"/>
              <a:t> Text “</a:t>
            </a:r>
            <a:r>
              <a:rPr lang="en-US" sz="2800" dirty="0" smtClean="0"/>
              <a:t>@elar141” </a:t>
            </a:r>
            <a:r>
              <a:rPr lang="en-US" sz="2800" dirty="0" smtClean="0"/>
              <a:t>to </a:t>
            </a:r>
            <a:r>
              <a:rPr lang="en-US" sz="2800" dirty="0"/>
              <a:t>(910) 778-</a:t>
            </a:r>
            <a:r>
              <a:rPr lang="en-US" sz="2800" dirty="0" smtClean="0"/>
              <a:t>5201 </a:t>
            </a:r>
            <a:r>
              <a:rPr lang="en-US" sz="2800" dirty="0" smtClean="0"/>
              <a:t>for Mrs</a:t>
            </a:r>
            <a:r>
              <a:rPr lang="en-US" sz="2800" dirty="0" smtClean="0"/>
              <a:t>. </a:t>
            </a:r>
            <a:r>
              <a:rPr lang="en-US" sz="2800" dirty="0" smtClean="0"/>
              <a:t>Hamill</a:t>
            </a:r>
            <a:endParaRPr lang="en-US" sz="2800" dirty="0" smtClean="0"/>
          </a:p>
          <a:p>
            <a:r>
              <a:rPr lang="en-US" sz="2800" dirty="0" smtClean="0"/>
              <a:t>Text “@</a:t>
            </a:r>
            <a:r>
              <a:rPr lang="en-US" sz="2800" dirty="0"/>
              <a:t>68d14</a:t>
            </a:r>
            <a:r>
              <a:rPr lang="en-US" sz="2800" dirty="0" smtClean="0"/>
              <a:t>” </a:t>
            </a:r>
            <a:r>
              <a:rPr lang="en-US" sz="2800" dirty="0" smtClean="0"/>
              <a:t>to </a:t>
            </a:r>
            <a:r>
              <a:rPr lang="en-US" sz="2800" dirty="0"/>
              <a:t>(610) 590 </a:t>
            </a:r>
            <a:r>
              <a:rPr lang="en-US" sz="2800" dirty="0" smtClean="0"/>
              <a:t>– 4907 </a:t>
            </a:r>
            <a:r>
              <a:rPr lang="en-US" sz="2800" dirty="0" smtClean="0"/>
              <a:t>for Mrs</a:t>
            </a:r>
            <a:r>
              <a:rPr lang="en-US" sz="2800" dirty="0" smtClean="0"/>
              <a:t>. </a:t>
            </a:r>
            <a:r>
              <a:rPr lang="en-US" sz="2800" dirty="0" smtClean="0"/>
              <a:t>Moser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7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Headphones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Please send in a pair of </a:t>
            </a:r>
            <a:r>
              <a:rPr lang="en-US" sz="2800" dirty="0" err="1" smtClean="0"/>
              <a:t>earbuds</a:t>
            </a:r>
            <a:r>
              <a:rPr lang="en-US" sz="2800" dirty="0" smtClean="0"/>
              <a:t> for your child.  Ideally, they will fit in their pencil bags.</a:t>
            </a:r>
            <a:endParaRPr lang="en-US" sz="2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849" y="3995383"/>
            <a:ext cx="3575274" cy="230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have a 1, 2, 3, 4 system to show student mastery of skills.</a:t>
            </a:r>
          </a:p>
          <a:p>
            <a:pPr lvl="1"/>
            <a:r>
              <a:rPr lang="en-US" dirty="0" smtClean="0"/>
              <a:t>1- Student does not have mastery at this time. Demonstrates a 	lack of 	understanding and an inability to complete grade	level tasks.</a:t>
            </a:r>
          </a:p>
          <a:p>
            <a:pPr marL="349250" lvl="1" indent="0">
              <a:buNone/>
            </a:pPr>
            <a:r>
              <a:rPr lang="en-US" dirty="0" smtClean="0"/>
              <a:t>      2- Beginning to develop. Demonstrates initial understanding of 	skills. Applies skills, but requires teacher intervention and 	reinforcement due to lack of proficiency, or sufficient 	development.</a:t>
            </a:r>
          </a:p>
          <a:p>
            <a:pPr marL="3492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3- Developed. Demonstrates proficient understanding and applies 	skills independently by the conclusion of the grading period.</a:t>
            </a:r>
          </a:p>
          <a:p>
            <a:pPr marL="3492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4- Highly developed. Consistently demonstrates exemplary understanding 	and application of skills in a variety of complex situations; is working 	independently after initial instruction.</a:t>
            </a:r>
          </a:p>
        </p:txBody>
      </p:sp>
    </p:spTree>
    <p:extLst>
      <p:ext uri="{BB962C8B-B14F-4D97-AF65-F5344CB8AC3E}">
        <p14:creationId xmlns:p14="http://schemas.microsoft.com/office/powerpoint/2010/main" val="38121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Parent/Teacher Conference Sign 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580854"/>
          </a:xfrm>
        </p:spPr>
        <p:txBody>
          <a:bodyPr>
            <a:normAutofit/>
          </a:bodyPr>
          <a:lstStyle/>
          <a:p>
            <a:r>
              <a:rPr lang="en-US" dirty="0" smtClean="0"/>
              <a:t>October 27</a:t>
            </a:r>
            <a:r>
              <a:rPr lang="en-US" baseline="30000" dirty="0" smtClean="0"/>
              <a:t>th</a:t>
            </a:r>
            <a:r>
              <a:rPr lang="en-US" dirty="0" smtClean="0"/>
              <a:t>—Monday</a:t>
            </a:r>
          </a:p>
          <a:p>
            <a:r>
              <a:rPr lang="en-US" dirty="0" smtClean="0"/>
              <a:t>Watch for the </a:t>
            </a:r>
            <a:r>
              <a:rPr lang="en-US" dirty="0" smtClean="0"/>
              <a:t>Sign </a:t>
            </a:r>
            <a:r>
              <a:rPr lang="en-US" dirty="0"/>
              <a:t>U</a:t>
            </a:r>
            <a:r>
              <a:rPr lang="en-US" dirty="0" smtClean="0"/>
              <a:t>p Genius link that will be emailed soon to sign up for a parent teacher conference.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8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Students are allowed to bring their own technology for class room activities.  However, we can not be responsible for lost or stolen items. </a:t>
            </a:r>
            <a:endParaRPr lang="en-US" dirty="0"/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55" y="1966744"/>
            <a:ext cx="2577258" cy="24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34f97e4444cf37b9c0dd6de6f4a15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38" y="1504824"/>
            <a:ext cx="7057962" cy="45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4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Homework</a:t>
            </a:r>
            <a:endParaRPr lang="en-US" dirty="0">
              <a:latin typeface="Papyrus"/>
              <a:cs typeface="Papyrus"/>
            </a:endParaRPr>
          </a:p>
        </p:txBody>
      </p:sp>
      <p:pic>
        <p:nvPicPr>
          <p:cNvPr id="4" name="Content Placeholder 3" descr="cartoon150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" b="1509"/>
          <a:stretch>
            <a:fillRect/>
          </a:stretch>
        </p:blipFill>
        <p:spPr>
          <a:xfrm>
            <a:off x="739775" y="2274048"/>
            <a:ext cx="7662863" cy="3790083"/>
          </a:xfrm>
        </p:spPr>
      </p:pic>
    </p:spTree>
    <p:extLst>
      <p:ext uri="{BB962C8B-B14F-4D97-AF65-F5344CB8AC3E}">
        <p14:creationId xmlns:p14="http://schemas.microsoft.com/office/powerpoint/2010/main" val="316207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7" y="2770094"/>
            <a:ext cx="5738585" cy="361160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Math and Science homework is posted to </a:t>
            </a:r>
            <a:r>
              <a:rPr lang="en-US" dirty="0" err="1" smtClean="0"/>
              <a:t>Edmodo</a:t>
            </a:r>
            <a:r>
              <a:rPr lang="en-US" dirty="0" smtClean="0"/>
              <a:t> every Friday. (It will vary each week)</a:t>
            </a:r>
          </a:p>
          <a:p>
            <a:r>
              <a:rPr lang="en-US" dirty="0" smtClean="0"/>
              <a:t>Homework will be due the following Friday.</a:t>
            </a:r>
          </a:p>
          <a:p>
            <a:r>
              <a:rPr lang="en-US" dirty="0" smtClean="0"/>
              <a:t>Please practice multiplication facts.</a:t>
            </a:r>
          </a:p>
          <a:p>
            <a:r>
              <a:rPr lang="en-US" dirty="0" smtClean="0"/>
              <a:t>A spelling list and worksheet will be given on Fridays.  A spelling test will be given on the following Friday, and the worksheet will be due.</a:t>
            </a:r>
          </a:p>
          <a:p>
            <a:r>
              <a:rPr lang="en-US" dirty="0" smtClean="0"/>
              <a:t>Other ELAR homework will be assigned </a:t>
            </a:r>
            <a:r>
              <a:rPr lang="en-US" dirty="0" smtClean="0"/>
              <a:t>occasionally.  </a:t>
            </a:r>
            <a:r>
              <a:rPr lang="en-US" dirty="0" smtClean="0"/>
              <a:t>Usually </a:t>
            </a:r>
            <a:r>
              <a:rPr lang="en-US" dirty="0" smtClean="0"/>
              <a:t>a grammar focus sheet that will be passed out, as well as accessed through The Write Source online site.</a:t>
            </a:r>
          </a:p>
          <a:p>
            <a:pPr marL="0" indent="0">
              <a:buNone/>
            </a:pPr>
            <a:r>
              <a:rPr lang="en-US" dirty="0" smtClean="0"/>
              <a:t>It is expected for your child to be reading regularly. At least 90 minutes a week is recommended.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384" y="3337997"/>
            <a:ext cx="2802416" cy="23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0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334787"/>
          </a:xfrm>
        </p:spPr>
        <p:txBody>
          <a:bodyPr/>
          <a:lstStyle/>
          <a:p>
            <a:r>
              <a:rPr lang="en-US" dirty="0" smtClean="0"/>
              <a:t> LEARNING TICKETS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hlinkClick r:id="rId2"/>
              </a:rPr>
              <a:t>Math Learning Ticket</a:t>
            </a:r>
            <a:endParaRPr lang="en-US" sz="4000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630" y="3702809"/>
            <a:ext cx="29464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375761"/>
          </a:xfrm>
        </p:spPr>
        <p:txBody>
          <a:bodyPr/>
          <a:lstStyle/>
          <a:p>
            <a:r>
              <a:rPr lang="en-US" dirty="0" smtClean="0"/>
              <a:t> LEARNING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hlinkClick r:id="rId2"/>
              </a:rPr>
              <a:t>Reading Learning Ticket</a:t>
            </a:r>
            <a:endParaRPr lang="en-US" sz="40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94" y="3625309"/>
            <a:ext cx="26289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2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Math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hlinkClick r:id="rId2"/>
              </a:rPr>
              <a:t>THINK CENTRAL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444" y="3626186"/>
            <a:ext cx="3836633" cy="200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err="1" smtClean="0"/>
              <a:t>Edmodo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hlinkClick r:id="rId2"/>
              </a:rPr>
              <a:t>www.edmodo.com</a:t>
            </a:r>
            <a:endParaRPr lang="en-US" sz="3200" dirty="0" smtClean="0"/>
          </a:p>
          <a:p>
            <a:pPr algn="ctr"/>
            <a:r>
              <a:rPr lang="en-US" sz="3200" dirty="0" smtClean="0"/>
              <a:t>Please have your child log on nightly.  </a:t>
            </a:r>
            <a:endParaRPr lang="en-US" sz="3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10" y="4314961"/>
            <a:ext cx="2339822" cy="18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smtClean="0">
                <a:hlinkClick r:id="rId2"/>
              </a:rPr>
              <a:t>Write Source</a:t>
            </a:r>
            <a:endParaRPr lang="en-US" sz="5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89" y="3974464"/>
            <a:ext cx="2768600" cy="197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0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/>
                <a:cs typeface="Arial"/>
              </a:rPr>
              <a:t>There’s an app for that!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In the Apple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dirty="0" smtClean="0">
                <a:latin typeface="Arial"/>
                <a:cs typeface="Arial"/>
              </a:rPr>
              <a:t>pp store, search for </a:t>
            </a:r>
            <a:r>
              <a:rPr lang="en-US" sz="2800" dirty="0" err="1" smtClean="0">
                <a:latin typeface="Arial"/>
                <a:cs typeface="Arial"/>
              </a:rPr>
              <a:t>istation.com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Domain is </a:t>
            </a:r>
            <a:r>
              <a:rPr lang="en-US" sz="2800" dirty="0" err="1" smtClean="0">
                <a:latin typeface="Arial"/>
                <a:cs typeface="Arial"/>
              </a:rPr>
              <a:t>wilmeth.mckinney.tx</a:t>
            </a:r>
            <a:endParaRPr lang="en-US" sz="2800" dirty="0" smtClean="0">
              <a:latin typeface="Arial"/>
              <a:cs typeface="Arial"/>
            </a:endParaRPr>
          </a:p>
          <a:p>
            <a:pPr lvl="1"/>
            <a:r>
              <a:rPr lang="en-US" sz="2800" dirty="0" smtClean="0">
                <a:latin typeface="Arial"/>
                <a:cs typeface="Arial"/>
              </a:rPr>
              <a:t>Login is s###### (Your child’s student ID)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Password is ###### (Just their ID number- no “s”.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898</TotalTime>
  <Words>376</Words>
  <Application>Microsoft Macintosh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Welcome to our classroom.</vt:lpstr>
      <vt:lpstr>Homework</vt:lpstr>
      <vt:lpstr>HOMEWORK</vt:lpstr>
      <vt:lpstr> LEARNING TICKETS</vt:lpstr>
      <vt:lpstr> LEARNING TICKETS</vt:lpstr>
      <vt:lpstr>Online Math Textbook</vt:lpstr>
      <vt:lpstr>Edmodo</vt:lpstr>
      <vt:lpstr>Write-Source</vt:lpstr>
      <vt:lpstr>I Station</vt:lpstr>
      <vt:lpstr>Remind 101</vt:lpstr>
      <vt:lpstr>Headphones</vt:lpstr>
      <vt:lpstr>Report Cards</vt:lpstr>
      <vt:lpstr>Parent/Teacher Conference Sign Up</vt:lpstr>
      <vt:lpstr>Technology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classroom.</dc:title>
  <dc:creator>McKinney ISD</dc:creator>
  <cp:lastModifiedBy>McKinney ISD</cp:lastModifiedBy>
  <cp:revision>33</cp:revision>
  <dcterms:created xsi:type="dcterms:W3CDTF">2014-09-03T13:19:58Z</dcterms:created>
  <dcterms:modified xsi:type="dcterms:W3CDTF">2014-09-04T19:29:44Z</dcterms:modified>
</cp:coreProperties>
</file>